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19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3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7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8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9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44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99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31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B4B5-746D-43D2-92CC-9EDD4968BBA3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B9E3-0F39-4F03-9C17-1B10FE92A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48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569" y="187289"/>
            <a:ext cx="4880472" cy="10796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Множество концепций есть на самом деле, </a:t>
            </a:r>
          </a:p>
          <a:p>
            <a:pPr marL="0" indent="0">
              <a:buNone/>
            </a:pPr>
            <a:r>
              <a:rPr lang="ru-RU" sz="1400" dirty="0" smtClean="0"/>
              <a:t>Но из всех ученых нравится мне Смит: (Сл.1) </a:t>
            </a:r>
          </a:p>
          <a:p>
            <a:pPr marL="0" indent="0">
              <a:buNone/>
            </a:pPr>
            <a:r>
              <a:rPr lang="ru-RU" sz="1400" dirty="0" smtClean="0"/>
              <a:t>«Личные амбиции служат общей цели», </a:t>
            </a:r>
          </a:p>
          <a:p>
            <a:pPr marL="0" indent="0">
              <a:buNone/>
            </a:pPr>
            <a:r>
              <a:rPr lang="ru-RU" sz="1400" dirty="0" smtClean="0"/>
              <a:t>Объясню наглядно, о чем он говорит.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95" y="1531345"/>
            <a:ext cx="9082260" cy="53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30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419" y="261230"/>
            <a:ext cx="10515600" cy="1016727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Но </a:t>
            </a:r>
            <a:r>
              <a:rPr lang="ru-RU" sz="1400" dirty="0" err="1" smtClean="0"/>
              <a:t>Виталя</a:t>
            </a:r>
            <a:r>
              <a:rPr lang="ru-RU" sz="1400" dirty="0" smtClean="0"/>
              <a:t> тоже выиграть в битве хочет, </a:t>
            </a:r>
          </a:p>
          <a:p>
            <a:pPr marL="0" indent="0">
              <a:buNone/>
            </a:pPr>
            <a:r>
              <a:rPr lang="ru-RU" sz="1400" dirty="0" smtClean="0"/>
              <a:t>И свой начинает улучшать товар.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2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369" y="360382"/>
            <a:ext cx="10515600" cy="994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Качественней стали у него сандалии, </a:t>
            </a:r>
          </a:p>
          <a:p>
            <a:pPr marL="0" indent="0">
              <a:buNone/>
            </a:pPr>
            <a:r>
              <a:rPr lang="ru-RU" sz="1400" dirty="0" smtClean="0"/>
              <a:t>И в рекламе парень новость разместил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55074"/>
            <a:ext cx="6858000" cy="55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1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318" y="206146"/>
            <a:ext cx="10515600" cy="1115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А </a:t>
            </a:r>
            <a:r>
              <a:rPr lang="ru-RU" sz="1400" dirty="0" err="1" smtClean="0"/>
              <a:t>Вован</a:t>
            </a:r>
            <a:r>
              <a:rPr lang="ru-RU" sz="1400" dirty="0" smtClean="0"/>
              <a:t> на это заявил, что к лету </a:t>
            </a:r>
          </a:p>
          <a:p>
            <a:pPr marL="0" indent="0">
              <a:buNone/>
            </a:pPr>
            <a:r>
              <a:rPr lang="ru-RU" sz="1400" dirty="0" smtClean="0"/>
              <a:t>Яркую по цвету обувь запустил.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18" y="1233889"/>
            <a:ext cx="6858000" cy="51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7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150" y="492584"/>
            <a:ext cx="10515600" cy="1237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/>
              <a:t>Так </a:t>
            </a:r>
            <a:r>
              <a:rPr lang="ru-RU" sz="1400" dirty="0" err="1" smtClean="0"/>
              <a:t>Виталя</a:t>
            </a:r>
            <a:r>
              <a:rPr lang="ru-RU" sz="1400" dirty="0" smtClean="0"/>
              <a:t> с Вовой создают обновы, </a:t>
            </a:r>
          </a:p>
          <a:p>
            <a:pPr marL="0" indent="0">
              <a:buNone/>
            </a:pPr>
            <a:r>
              <a:rPr lang="ru-RU" sz="1400" dirty="0" smtClean="0"/>
              <a:t>Чтобы был достигнут личный интерес, </a:t>
            </a:r>
          </a:p>
          <a:p>
            <a:pPr marL="0" indent="0">
              <a:buNone/>
            </a:pPr>
            <a:r>
              <a:rPr lang="ru-RU" sz="1400" dirty="0" smtClean="0"/>
              <a:t>И все их старанья, вот сейчас вниманье – </a:t>
            </a:r>
          </a:p>
          <a:p>
            <a:pPr marL="0" indent="0">
              <a:buNone/>
            </a:pPr>
            <a:r>
              <a:rPr lang="ru-RU" sz="1400" dirty="0" smtClean="0"/>
              <a:t>В обществе на благо двигают прогресс.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70" y="1218080"/>
            <a:ext cx="7105880" cy="49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3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318" y="327331"/>
            <a:ext cx="10515600" cy="752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Шире производство, рост ассортимента,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68" y="1079653"/>
            <a:ext cx="7429500" cy="53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9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3432"/>
            <a:ext cx="10515600" cy="741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Акции, новинки...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049137"/>
            <a:ext cx="8572500" cy="47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20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335" y="239196"/>
            <a:ext cx="10515600" cy="1060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– рад честной народ!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33"/>
            <a:ext cx="12192000" cy="56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082" y="250214"/>
            <a:ext cx="10515600" cy="609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За свои амбиции бьются конкуренты, </a:t>
            </a:r>
          </a:p>
          <a:p>
            <a:pPr marL="0" indent="0">
              <a:buNone/>
            </a:pPr>
            <a:r>
              <a:rPr lang="ru-RU" sz="1400" dirty="0" smtClean="0"/>
              <a:t>Да вот к общей цели битва та ведет.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9" y="991518"/>
            <a:ext cx="7835370" cy="58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318" y="217163"/>
            <a:ext cx="10515600" cy="1523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Вот такую тему Смит развил прекрасно! </a:t>
            </a:r>
          </a:p>
          <a:p>
            <a:pPr marL="0" indent="0">
              <a:buNone/>
            </a:pPr>
            <a:r>
              <a:rPr lang="ru-RU" sz="1400" dirty="0" smtClean="0"/>
              <a:t>Верю, что смогли вы мой рассказ понять, </a:t>
            </a:r>
          </a:p>
          <a:p>
            <a:pPr marL="0" indent="0">
              <a:buNone/>
            </a:pPr>
            <a:r>
              <a:rPr lang="ru-RU" sz="1400" dirty="0" smtClean="0"/>
              <a:t>Ну а если что-то стало вдруг неясно, </a:t>
            </a:r>
          </a:p>
          <a:p>
            <a:pPr marL="0" indent="0">
              <a:buNone/>
            </a:pPr>
            <a:r>
              <a:rPr lang="ru-RU" sz="1400" dirty="0" smtClean="0"/>
              <a:t>Можете взять Смита и сами прочитать!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66" y="0"/>
            <a:ext cx="497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7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812" y="591736"/>
            <a:ext cx="10515600" cy="333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Вот два конкурента обувь производят.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81" y="1577707"/>
            <a:ext cx="820165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6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099" y="426482"/>
            <a:ext cx="10515600" cy="851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Каждый из них хочет прибыль получить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75" y="1663546"/>
            <a:ext cx="10290048" cy="47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166" y="316314"/>
            <a:ext cx="10515600" cy="5209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400" dirty="0" smtClean="0"/>
              <a:t>Максимум продажи большему народу. </a:t>
            </a:r>
          </a:p>
          <a:p>
            <a:pPr marL="0" indent="0">
              <a:buNone/>
            </a:pPr>
            <a:r>
              <a:rPr lang="ru-RU" sz="1400" dirty="0" smtClean="0"/>
              <a:t>Как достичь амбиций? Надо тут ловчить!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641" y="1284957"/>
            <a:ext cx="5962650" cy="55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30" y="305297"/>
            <a:ext cx="10515600" cy="664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Конкурент </a:t>
            </a:r>
            <a:r>
              <a:rPr lang="ru-RU" sz="1400" dirty="0" err="1" smtClean="0"/>
              <a:t>Виталя</a:t>
            </a:r>
            <a:r>
              <a:rPr lang="ru-RU" sz="1400" dirty="0" smtClean="0"/>
              <a:t>, обувь создавая, </a:t>
            </a:r>
          </a:p>
          <a:p>
            <a:pPr marL="0" indent="0">
              <a:buNone/>
            </a:pPr>
            <a:r>
              <a:rPr lang="ru-RU" sz="1400" dirty="0" smtClean="0"/>
              <a:t>И стремясь к ней </a:t>
            </a:r>
            <a:r>
              <a:rPr lang="ru-RU" sz="1400" dirty="0" err="1" smtClean="0"/>
              <a:t>бОльший</a:t>
            </a:r>
            <a:r>
              <a:rPr lang="ru-RU" sz="1400" dirty="0" smtClean="0"/>
              <a:t> спрос суметь привлечь,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33" y="1674564"/>
            <a:ext cx="10298097" cy="43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8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335" y="338348"/>
            <a:ext cx="10515600" cy="675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Выпускает к лету модные сандалии, </a:t>
            </a:r>
          </a:p>
          <a:p>
            <a:pPr marL="0" indent="0">
              <a:buNone/>
            </a:pPr>
            <a:r>
              <a:rPr lang="ru-RU" sz="1400" dirty="0" smtClean="0"/>
              <a:t>И, о чудо! Смог он интерес разжечь!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88" y="792296"/>
            <a:ext cx="5602995" cy="56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1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7521" y="360383"/>
            <a:ext cx="10515600" cy="697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За покупкой стали все бежать к </a:t>
            </a:r>
            <a:r>
              <a:rPr lang="ru-RU" sz="1400" dirty="0" err="1" smtClean="0"/>
              <a:t>Витале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dirty="0" smtClean="0"/>
              <a:t>Клево!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456"/>
            <a:ext cx="12192000" cy="46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9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335" y="459533"/>
            <a:ext cx="10515600" cy="1016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Да вот Вова – конкурент кричит: </a:t>
            </a:r>
          </a:p>
          <a:p>
            <a:pPr marL="0" indent="0">
              <a:buNone/>
            </a:pPr>
            <a:r>
              <a:rPr lang="ru-RU" sz="1400" dirty="0" smtClean="0"/>
              <a:t>«Если у меня вы купите сандалии, </a:t>
            </a:r>
          </a:p>
          <a:p>
            <a:pPr marL="0" indent="0">
              <a:buNone/>
            </a:pPr>
            <a:r>
              <a:rPr lang="ru-RU" sz="1400" dirty="0" smtClean="0"/>
              <a:t>То тогда в подарок туфли получи!»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848" y="1575411"/>
            <a:ext cx="6858000" cy="49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6314"/>
            <a:ext cx="10515600" cy="851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Позабыт </a:t>
            </a:r>
            <a:r>
              <a:rPr lang="ru-RU" sz="1400" dirty="0" err="1" smtClean="0"/>
              <a:t>Виталя</a:t>
            </a:r>
            <a:r>
              <a:rPr lang="ru-RU" sz="1400" dirty="0" smtClean="0"/>
              <a:t>, Вова стал в почете, </a:t>
            </a:r>
          </a:p>
          <a:p>
            <a:pPr marL="0" indent="0">
              <a:buNone/>
            </a:pPr>
            <a:r>
              <a:rPr lang="ru-RU" sz="1400" dirty="0" smtClean="0"/>
              <a:t>Хочет покупатель туфли себе в дар.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068636"/>
            <a:ext cx="5962650" cy="55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02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267</Words>
  <Application>Microsoft Office PowerPoint</Application>
  <PresentationFormat>Широкоэкранный</PresentationFormat>
  <Paragraphs>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3</cp:revision>
  <dcterms:created xsi:type="dcterms:W3CDTF">2020-04-21T03:37:40Z</dcterms:created>
  <dcterms:modified xsi:type="dcterms:W3CDTF">2020-04-21T04:04:38Z</dcterms:modified>
</cp:coreProperties>
</file>