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4" r:id="rId5"/>
    <p:sldId id="258" r:id="rId6"/>
    <p:sldId id="259" r:id="rId7"/>
    <p:sldId id="261" r:id="rId8"/>
    <p:sldId id="262" r:id="rId9"/>
    <p:sldId id="264" r:id="rId10"/>
    <p:sldId id="263" r:id="rId11"/>
    <p:sldId id="265" r:id="rId12"/>
    <p:sldId id="260" r:id="rId13"/>
    <p:sldId id="266" r:id="rId14"/>
    <p:sldId id="267" r:id="rId15"/>
    <p:sldId id="268" r:id="rId16"/>
    <p:sldId id="269" r:id="rId17"/>
    <p:sldId id="276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8062664" cy="6480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Уважаемые читатели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08912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Библиотека ХТИ - филиала СФУ отдел «Абонемент» представляет вашему вниманию обзор литературы по теме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«Анализ аварий и катастроф».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Представленный материал содержит  17 библиографических описаний документов.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Хронологический охват обзора с 2000 года по 2018 год.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Библиографическое описание составлено в соответствии с Межгосударственным стандартом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7.1-2003 «Библиографическая запись. Библиографическое описание. Общие требования и правила составления».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Представленную литературу вы сможете получить посетив отдел «Абонемент» библиотеки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филиала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СФУ, в корпусе «Б» по адресу: ул. Комарова, 15 (2 этаж), аудитория № 202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20.1я73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 89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Кукин  П. П.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Оценка воздействия на окружающую среду. Экспертиза безопасности : учебник и практикум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магистратуры / П. П. Кукин, Е. Ю. Колесников, Т. М. Колесникова. - М. : Издательство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2016. - 453 с. - (Бакалавр и магистр. Академический курс)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Изучение учебника важно для решения проблем экологического мониторинга, защиты экосистем и человека от негативного воздействия современных технологических процессов и источников энергии.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всего:15 -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.(11),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№1(2),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№2(2).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9219" name="Picture 3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2736304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38.6-7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Л39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Леденев В.В.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Предупреждение аварий : учебное пособие / В. В. Леденев, В. 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Скрылев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М. : АСВ, 2002. - 240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Даны основные сведения по механике разрушения материалов. Приведены характерные виды дефектов, повреждений и разрушений оснований, зданий и сооружений, возникающих при изысканиях, проектировании, строительстве и эксплуатации. Раскрыты причины их появления. Показаны пути предотвращения разрушений. Изложены основные понятия по теориям надежности и долговечности, пути их повышения.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Экземпляры: всего:1 - ЧЗ №2(1).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2880320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68.9я73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 32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Мастрюков  Б. С.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Опасные ситуации техногенного характера и защита от них : учебник / Б. С. Мастрюков. - М. : Академия, 2009. - 320 с. - ("Высшее профессиональное образование")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Рассмотрены проблемы предупреждения, возникновения и ликвидации опасных и чрезвычайных ситуаций техногенного характера и способы защиты от них, а также вопросы государственного регулирования безопасности в техногенной сфере. Изложены вопросы идентификации  негативных факторов и их источников, прогнозирования и оценки возможных последствий техногенных аварий и катастроф, планирования мероприятий по защите от них. Последовательно описаны действия при различных техногенных опасных ситуациях, а также меры оказания первой помощи.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всего:30 -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.(28),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№1(1),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№2(1)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11266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28083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260648"/>
            <a:ext cx="5184576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68.9я73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 69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Михайлов  Л. А.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Чрезвычайные ситуации природного, техногенного и социального характера и защита от них : учебник для вузов.; допущено УМО по направлениям педагогического образования МО и науки РФ / Л. А. Михайлов, В. П. Соломин. - СПб. : Питер, 2009. - 235 с. - (Учебник для вузов)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Рассматриваются причины и типы чрезвычайных ситуаций техногенного, природного и социального характера и меры по их предотвращению. Детально проанализированы последствия чрезвычайных ситуаций различного характера и возможности защиты от них.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всего:32 -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.(29),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№1(3).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12290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2952328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38.5я73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М 71</a:t>
            </a:r>
          </a:p>
          <a:p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Мкртычев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О. В. 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Надежность строительных конструкций при взрывах и пожарах : монография / О. В.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Мкртычев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В. Б.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Дорожинский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Д. С. Сидоров. - [б. м.] : Издательство АСВ, 2016. - 174 с.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Аннотация: В работе приводятся методики расчета несущих конструкций зданий и сооружений на устойчивость к прогрессирующему обрушению при аварийных воздействиях. Исследуется надежность отдельных строительных конструкций и зданий в целом при случайных взрывах и температурных воздействиях. Разработаны методики моделирования случайной взрывной нагрузки и случайного температурного воздействия в соответствии со стандартным температурном режимом и температурном режимом реального пожара. Результаты, полученные в работе, можно использовать в практике проектирования при расчете огнестойкости отдельных несущих элементов и зданий в целом, а также при расчете несущих конструкций сооружений на прогрессирующие обрушения при взрывах и других аварийных воздействиях.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Экземпляры: всего:5 -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.(3)</a:t>
            </a:r>
          </a:p>
          <a:p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 smtClean="0"/>
              <a:t> 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13314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3312368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800" dirty="0" smtClean="0"/>
              <a:t>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38.5я73+30.14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М 71</a:t>
            </a:r>
          </a:p>
          <a:p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Мкртычев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О. В. 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Теория надежности в проектировании строительных конструкций : монография / О. В.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Мкртычев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В. Д.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Райзер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- [б. м.] : Издательство АСВ, 2016. - 908 с.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Аннотация: Книга знакомит читателей с методами теории надежности и их применением в проектировании сооружений. Приведен вероятностный анализ метода придельных состояний, содержатся предложения по совершенствованию методов нормирования расчетов на основе вероятностных подходов. Обсуждаются проблемы безопасности, риска, оптимального уровня надежности и живучести сооружений. Приведена оценка надежности большепролетных сооружений при эксплуатационных нагрузках, рассмотрена надежность конструкций на линейно и нелинейно деформированном основании со случайными параметрами. Анализируется надежность строительных конструкций при сейсмических и аварийных воздействиях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Экземпляры: всего:5 -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.(3)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14339" name="Picture 3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3168352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26.21я73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 64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Потапов  А. Д.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Землетрясения. Причины, последствия и обеспечение безопасности : учебное пособие / А. Д. Потапов, И.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Ревелис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С. Н. Чернышев ; ред. С. Н. Чернышев. - М. : ИНФРА-М, 2018. - 343 с. - (Высшее образование: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В учебном пособии доступно, с цифрами и графиками, изложены основы инженерной сейсмологии, рассмотрен прогноз землетрясений и цунами.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Экземпляры: всего:5 -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.(3)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  <a:endParaRPr lang="ru-RU" sz="1800" dirty="0"/>
          </a:p>
        </p:txBody>
      </p:sp>
      <p:pic>
        <p:nvPicPr>
          <p:cNvPr id="15362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2592288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2314600" cy="17281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260648"/>
            <a:ext cx="5194920" cy="6120680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26.21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П75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Природные опасности России.  - М. : КРУК, 200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В монографии обобщены современные знания о развитии опасных природных процессов и связанных с ними природных катастроф на территории России, рассматриваются теоретические вопросы природы и механизма проявления опасных процессов, методы их прогнозирования и мониторинга, оценки риска и возможные направления его снижения, включая инженерную защиту.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Монография  в 6 томах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1. Природные опасности и общество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2. Сейсмические опасности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3. Экзогенные геологические опасности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4. Геокриологические опасности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5. Гидрометеорологические опасности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Том 6. Оценка и управление природными рисками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Монография в целом полезна широкому кругу специалистов, работающих в области обеспечения природной безопасности.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Экземпляры: всего: 4 -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288032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38.6-7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53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Снижение рисков в строительстве при чрезвычайных ситуациях природного и техногенного характера : научное издание / ред. А. Г.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Тамразян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- 2-е изд. - М. : АСВ, 2012. - 304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Предназначена для студентов ВУЗов, аспирантов строительных специальностей, ученых, занимающихся вопросами оценки риска и обеспечения безопасности зданий и сооружений от различных воздействий ЧС природного и техногенного характера; научно-исследовательских и проектных организаций, строительных предприятий, а также руководителей администраций.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всего:1 -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.(1).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  <a:endParaRPr lang="ru-RU" sz="1800" dirty="0"/>
          </a:p>
        </p:txBody>
      </p:sp>
      <p:pic>
        <p:nvPicPr>
          <p:cNvPr id="16386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2808312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38.5я73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 38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Бедов  А. И.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Оценка технического состояния, восстановление и усиление оснований и строительных конструкций эксплуатируемых зданий и сооружений. В 2-х частях. Ч. 1. Обследование и оценка технического состояния оснований и строительных конструкций эксплуатируемых зданий и сооружений : учебное пособие / А. И. Бедов, А. 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Габитов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 В. Знаменский ; ред. А. И. Бедов. - М. : Издательство АСВ, 2016. - 702 с.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Аннотация: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Рассмотрены вопросы надежности, физического и морального износа строительных конструкций, зданий и сооружений в целом.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всего:15 -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.(13).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1028" name="Picture 4" descr="C:\Users\bibl2\Desktop\evaluationoftechniccondition.800x600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324036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2602632" cy="2160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260648"/>
            <a:ext cx="4906888" cy="6264696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20.1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В57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Владимиров В.А.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Катастрофы и экология / В.А. Владимиров, В.И.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Измалков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М. : МЧС, 2000. - 378 с. - (Центр стратегических исследований гражданской защиты)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В данной монографии рассматриваются экологические проблемы, последствия радиационных и химических катастроф, аварий на объектах нефтяной индустрии, раскрываются пути решения проблем, излагаются вопросы оценки опасности и декларирования хозяйственной деятельности, управления техногенным  и экологическим рискам.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Экземпляры: всего:3 -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.(3).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050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3024336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2314600" cy="26642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260648"/>
            <a:ext cx="4762872" cy="5865515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38.53я73</a:t>
            </a:r>
          </a:p>
          <a:p>
            <a:r>
              <a:rPr lang="ru-RU" sz="7200" dirty="0" smtClean="0"/>
              <a:t>Г 12</a:t>
            </a:r>
          </a:p>
          <a:p>
            <a:r>
              <a:rPr lang="ru-RU" sz="7200" dirty="0" err="1" smtClean="0"/>
              <a:t>Габрусенко</a:t>
            </a:r>
            <a:r>
              <a:rPr lang="ru-RU" sz="7200" dirty="0" smtClean="0"/>
              <a:t>  В. В. </a:t>
            </a:r>
          </a:p>
          <a:p>
            <a:r>
              <a:rPr lang="ru-RU" sz="7200" dirty="0" smtClean="0"/>
              <a:t>Влияние дефектов заводской технологии на прочность, жесткость и </a:t>
            </a:r>
            <a:r>
              <a:rPr lang="ru-RU" sz="7200" dirty="0" err="1" smtClean="0"/>
              <a:t>трещиностойкость</a:t>
            </a:r>
            <a:r>
              <a:rPr lang="ru-RU" sz="7200" dirty="0" smtClean="0"/>
              <a:t> железобетонных конструкций : учебное пособие / В. В. </a:t>
            </a:r>
            <a:r>
              <a:rPr lang="ru-RU" sz="7200" dirty="0" err="1" smtClean="0"/>
              <a:t>Габрусенко</a:t>
            </a:r>
            <a:r>
              <a:rPr lang="ru-RU" sz="7200" dirty="0" smtClean="0"/>
              <a:t>. - 2-е изд., </a:t>
            </a:r>
            <a:r>
              <a:rPr lang="ru-RU" sz="7200" dirty="0" err="1" smtClean="0"/>
              <a:t>перераб</a:t>
            </a:r>
            <a:r>
              <a:rPr lang="ru-RU" sz="7200" dirty="0" smtClean="0"/>
              <a:t>. - [б. м.] : Издательство АСВ, 2016. - 40 с.</a:t>
            </a:r>
          </a:p>
          <a:p>
            <a:r>
              <a:rPr lang="ru-RU" sz="7200" dirty="0" smtClean="0"/>
              <a:t>Аннотация: Учебное пособие предназначено для студентов направления 270800 «Строительство» (профиль «Производство строительных материалов, изделий и конструкций»), а также для инженерно-технических работников заводов сборного железобетона. В пособии приведены краткие сведения о работе несущих сборных железобетонных конструкций, в том числе предварительно напряженных, дан анализ наиболее распространенных дефектов их заводского изготовления их последствий, к которым эти дефекты могут привести.</a:t>
            </a:r>
          </a:p>
          <a:p>
            <a:r>
              <a:rPr lang="ru-RU" sz="7200" dirty="0" smtClean="0"/>
              <a:t> Экземпляры: всего:5 - </a:t>
            </a:r>
            <a:r>
              <a:rPr lang="ru-RU" sz="7200" dirty="0" err="1" smtClean="0"/>
              <a:t>Чз</a:t>
            </a:r>
            <a:r>
              <a:rPr lang="ru-RU" sz="7200" dirty="0" smtClean="0"/>
              <a:t> №2(2), </a:t>
            </a:r>
            <a:r>
              <a:rPr lang="ru-RU" sz="7200" dirty="0" err="1" smtClean="0"/>
              <a:t>аб</a:t>
            </a:r>
            <a:r>
              <a:rPr lang="ru-RU" sz="7200" dirty="0" smtClean="0"/>
              <a:t>.(3)</a:t>
            </a:r>
          </a:p>
          <a:p>
            <a:endParaRPr lang="ru-RU" sz="7200" dirty="0" smtClean="0"/>
          </a:p>
          <a:p>
            <a:r>
              <a:rPr lang="ru-RU" sz="72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2952328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38.51я73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 12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Габрусенко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В. В.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Ошибки в строительстве и их последствия : учебное пособие / В.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Габрусенко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М. : Издательство АСВ, 2016. - 90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Приведены наиболее часто встречающиеся ошибки и нарушения требований норм в строительстве, проанализировано их влияние на несущую способность и долговечность строительных конструкций и зданий.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всего:15 -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.(13)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2952328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38.5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 56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Добромыслов  А. Н.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Ошибки проектирования строительных конструкций : научное издание / А. Н. Добромыслов. - М. : Ассоциация строительных вузов, 2007. - 184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Рассмотрены мало освещенные в литературе вопросы возникновения ошибок при проектировании строительных конструкций и их последствия. Приведены наиболее часто встречающиеся ошибки при проектировании железобетонных, стальных, деревянных и каменных конструкций, оснований и фундаментов.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всего:35 -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.(34),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№2(1)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</a:p>
          <a:p>
            <a:endParaRPr lang="ru-RU" sz="1800" dirty="0"/>
          </a:p>
        </p:txBody>
      </p:sp>
      <p:pic>
        <p:nvPicPr>
          <p:cNvPr id="5122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2736304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38.5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 70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Еремеев  П Г.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Современные конструкции покрытий над трибунами стадионов : научное издание / П. Г. Еремеев. - М. : Издательство АСВ, 2015. - 236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Приведены основные особенности проектирования стадионов, а также анализ различных современных конструктивных схем, включая трансформируемые покрытия.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всего:6 -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№2(2),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.(4)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6146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2952328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38.78я73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З-58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Зерцалов  М. Г.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Использование подземного пространства : учебник / М. Г. Зерцалов, Д. С. Конюхов, В. Е.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Меркин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М. : Издательство АСВ, 2015. - 416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В учебнике показаны возможности и необходимость освоения подземного пространства и создания в нем условий среды обитания, необходимой для проживания и жизнедеятельности человека. Рассмотрены и систематизированы аварии и нештатные ситуации, случившиеся с сооружениями, построенными, как «открытым»,так и «закрытым» способами, и проанализированы вызвавшие их причины. Обсуждаются риски, характерные для строительства и эксплуатации подземных сооружений, способы их определения, систематизации и управления.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Экземпляры: всего:1 -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№2(1).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7170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28083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24586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400600" cy="633670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68.9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К29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Катастрофы конца ХХ века / ред. : В. А. Владимиров. - М. : "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Флайст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2001. - 424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Аннотация: В книге описаны чрезвычайные ситуации, обусловленные катастрофическими  природными явлениями и крупными авариями. Изложены общий ход  работ по их ликвидации, организации управления, порядок действия сил и использования аварийно-спасательных средств, вопросы эвакуации и оказания помощи пострадавшим территориям и населению.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Экземпляры: всего:1 -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.(1).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8194" name="Picture 2" descr="C:\Users\bibl2\Desktop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2736304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1732</Words>
  <Application>Microsoft Office PowerPoint</Application>
  <PresentationFormat>Экран (4:3)</PresentationFormat>
  <Paragraphs>159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Уважаемые читатели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bibl2</cp:lastModifiedBy>
  <cp:revision>63</cp:revision>
  <dcterms:modified xsi:type="dcterms:W3CDTF">2019-03-19T08:08:32Z</dcterms:modified>
</cp:coreProperties>
</file>