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9" r:id="rId2"/>
    <p:sldId id="300" r:id="rId3"/>
    <p:sldId id="296" r:id="rId4"/>
    <p:sldId id="259" r:id="rId5"/>
    <p:sldId id="279" r:id="rId6"/>
    <p:sldId id="291" r:id="rId7"/>
    <p:sldId id="286" r:id="rId8"/>
    <p:sldId id="289" r:id="rId9"/>
    <p:sldId id="297" r:id="rId10"/>
    <p:sldId id="282" r:id="rId11"/>
    <p:sldId id="298" r:id="rId12"/>
    <p:sldId id="285" r:id="rId13"/>
    <p:sldId id="266" r:id="rId14"/>
    <p:sldId id="269" r:id="rId15"/>
    <p:sldId id="270" r:id="rId16"/>
    <p:sldId id="283" r:id="rId17"/>
    <p:sldId id="281" r:id="rId18"/>
    <p:sldId id="293" r:id="rId19"/>
    <p:sldId id="261" r:id="rId20"/>
    <p:sldId id="267" r:id="rId21"/>
    <p:sldId id="290" r:id="rId22"/>
    <p:sldId id="260" r:id="rId23"/>
    <p:sldId id="294" r:id="rId24"/>
    <p:sldId id="268" r:id="rId25"/>
    <p:sldId id="273" r:id="rId26"/>
    <p:sldId id="295" r:id="rId27"/>
    <p:sldId id="278" r:id="rId28"/>
    <p:sldId id="262" r:id="rId29"/>
    <p:sldId id="275" r:id="rId30"/>
    <p:sldId id="287" r:id="rId31"/>
    <p:sldId id="277" r:id="rId32"/>
    <p:sldId id="29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Тематическая экспозиция к 800-летию со дня рождения </a:t>
            </a:r>
            <a:r>
              <a:rPr lang="en-US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/>
            </a:r>
            <a:br>
              <a:rPr lang="en-US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ru-RU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Александра </a:t>
            </a:r>
            <a:r>
              <a:rPr lang="ru-RU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Невского</a:t>
            </a:r>
            <a:endParaRPr lang="ru-RU" dirty="0"/>
          </a:p>
        </p:txBody>
      </p:sp>
      <p:pic>
        <p:nvPicPr>
          <p:cNvPr id="2050" name="Picture 2" descr="C:\Users\bibl1\Desktop\электронные издания\22e7f8e7ec0c28f8b049638ffd25d9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30225"/>
            <a:ext cx="6612069" cy="4959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26626" name="Picture 2" descr="C:\Users\Admin\Desktop\AHK\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612" y="530225"/>
            <a:ext cx="6666756" cy="4892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1026" name="Picture 2" descr="C:\Users\bibl1\Desktop\электронные издания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602" y="530225"/>
            <a:ext cx="6618749" cy="496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19256" cy="589816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14339" name="Picture 3" descr="C:\Users\Admin\Desktop\AHK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530225"/>
            <a:ext cx="7309128" cy="4867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19256" cy="589816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7170" name="Picture 2" descr="C:\Users\Admin\Desktop\AHK\1310415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57963"/>
            <a:ext cx="7704856" cy="4815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19256" cy="661824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10242" name="Picture 2" descr="C:\Users\Admin\Desktop\AHK\banner_nevski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30226"/>
            <a:ext cx="7489823" cy="4770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19256" cy="589816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13314" name="Picture 2" descr="C:\Users\Admin\Desktop\AHK\h-4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623" y="530225"/>
            <a:ext cx="6426729" cy="4820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27650" name="Picture 2" descr="C:\Users\Admin\Desktop\AHK\slide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474733" cy="485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25602" name="Picture 2" descr="C:\Users\Admin\Desktop\AHK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591" y="530225"/>
            <a:ext cx="6930785" cy="4928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1027" name="Picture 3" descr="C:\Users\bibl1\Desktop\электронные издания\0eea9386dda68d8a2696a384ecb14906d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632" y="530225"/>
            <a:ext cx="6637799" cy="4987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19256" cy="733832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2051" name="Picture 3" descr="C:\Users\Admin\Desktop\AHK\img13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30224"/>
            <a:ext cx="6264695" cy="4698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Тематическая экспозиция к 800-летию со дня рождения Александра Невского</a:t>
            </a:r>
            <a:endParaRPr lang="ru-RU" sz="25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Admin\Desktop\AHK\9a452820ddcee8b089d887042949206e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2088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8194" name="Picture 2" descr="C:\Users\Admin\Desktop\AHK\136345832_Bezuymyannuy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24" y="620688"/>
            <a:ext cx="796653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19256" cy="589816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16386" name="Picture 2" descr="C:\Users\Admin\Desktop\AHK\image-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30224"/>
            <a:ext cx="6480719" cy="4860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4099" name="Picture 3" descr="C:\Users\Admin\Desktop\AHK\9df1bfd7ea8850876aa7748ab5bc4c5b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236" y="548680"/>
            <a:ext cx="652872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23555" name="Picture 3" descr="C:\Users\Admin\Desktop\AHK\screen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697350" cy="49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661248"/>
            <a:ext cx="8075240" cy="373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2050" name="Picture 2" descr="C:\Users\bibl1\Desktop\электронные издания\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738763" cy="5054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17411" name="Picture 3" descr="C:\Users\Admin\Desktop\AHK\slide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30225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5122" name="Picture 2" descr="C:\Users\bibl1\Desktop\электронные издания\8-aleksandr_nevskiy_o_rodine,_doblesti_i_slave.pptx_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594747" cy="4946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983480"/>
            <a:ext cx="8075240" cy="67776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22530" name="Picture 2" descr="C:\Users\Admin\Desktop\AHK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075240" cy="576064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5123" name="Picture 3" descr="C:\Users\Admin\Desktop\AHK\img13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868" y="530225"/>
            <a:ext cx="7969690" cy="448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19256" cy="589816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19458" name="Picture 2" descr="C:\Users\Admin\Desktop\AHK\img2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30225"/>
            <a:ext cx="6480719" cy="4860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50405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800-лет со дня рождения Александра Невского</a:t>
            </a:r>
            <a:endParaRPr lang="ru-RU" sz="1800" dirty="0"/>
          </a:p>
        </p:txBody>
      </p:sp>
      <p:pic>
        <p:nvPicPr>
          <p:cNvPr id="4" name="Picture 2" descr="C:\Users\Admin\Desktop\AHK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208912" cy="5434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20483" name="Picture 3" descr="C:\Users\Admin\Desktop\AHK\slide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602" y="530224"/>
            <a:ext cx="6618749" cy="4987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21506" name="Picture 2" descr="C:\Users\Admin\Desktop\AHK\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530225"/>
            <a:ext cx="6836561" cy="49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 descr="C:\Users\Admin\Desktop\AHK\d0a1d0bbd0b0d0b9d0b42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30225"/>
            <a:ext cx="8064896" cy="5563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83480"/>
            <a:ext cx="8003232" cy="67776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15362" name="Picture 2" descr="C:\Users\Admin\Desktop\AHK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29415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3075" name="Picture 3" descr="C:\Users\bibl1\Desktop\электронные издания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618749" cy="496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19256" cy="661824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6146" name="Picture 2" descr="C:\Users\Admin\Desktop\AHK\05832ba78db94d8c9c22373e18dc120b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30224"/>
            <a:ext cx="7200800" cy="4770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24578" name="Picture 2" descr="C:\Users\Admin\Desktop\AHK\slide_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602" y="530225"/>
            <a:ext cx="6834774" cy="496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18434" name="Picture 2" descr="C:\Users\Admin\Desktop\AHK\img2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612" y="530225"/>
            <a:ext cx="6594747" cy="4946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47248" cy="589816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F07F09"/>
                </a:solidFill>
              </a:rPr>
              <a:t>Благоверный князь Александр Невский</a:t>
            </a:r>
            <a:endParaRPr lang="ru-RU" dirty="0"/>
          </a:p>
        </p:txBody>
      </p:sp>
      <p:pic>
        <p:nvPicPr>
          <p:cNvPr id="1026" name="Picture 2" descr="C:\Users\Admin\Desktop\AHK\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623" y="530225"/>
            <a:ext cx="6426729" cy="4820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229</TotalTime>
  <Words>134</Words>
  <Application>Microsoft Office PowerPoint</Application>
  <PresentationFormat>Экран (4:3)</PresentationFormat>
  <Paragraphs>31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Тематическая экспозиция к 800-летию со дня рождения  Александра Невского</vt:lpstr>
      <vt:lpstr>Тематическая экспозиция к 800-летию со дня рождения Александра Невского</vt:lpstr>
      <vt:lpstr>800-лет со дня рождения Александра Невского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Благоверный князь Александр Невский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экспозиция</dc:title>
  <cp:lastModifiedBy>bibl1</cp:lastModifiedBy>
  <cp:revision>37</cp:revision>
  <dcterms:modified xsi:type="dcterms:W3CDTF">2021-12-01T04:52:15Z</dcterms:modified>
</cp:coreProperties>
</file>