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3" r:id="rId3"/>
    <p:sldId id="271" r:id="rId4"/>
    <p:sldId id="287" r:id="rId5"/>
    <p:sldId id="304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92" r:id="rId15"/>
    <p:sldId id="293" r:id="rId16"/>
    <p:sldId id="294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1" autoAdjust="0"/>
    <p:restoredTop sz="94660"/>
  </p:normalViewPr>
  <p:slideViewPr>
    <p:cSldViewPr>
      <p:cViewPr varScale="1">
        <p:scale>
          <a:sx n="100" d="100"/>
          <a:sy n="100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72" y="0"/>
            <a:ext cx="9256072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 eaLnBrk="0" hangingPunct="0"/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Век качества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004552" cy="6858000"/>
          </a:xfrm>
          <a:prstGeom prst="rect">
            <a:avLst/>
          </a:prstGeom>
          <a:noFill/>
        </p:spPr>
      </p:pic>
      <p:sp>
        <p:nvSpPr>
          <p:cNvPr id="5122" name="AutoShape 2" descr="https://www.bookvoed.ru/files/1836/14/47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www.bookvoed.ru/files/1836/14/47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bookvoed.ru/files/1836/14/47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www.bookvoed.ru/files/1836/14/47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www.bookvoed.ru/files/1836/14/47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www.bookvoed.ru/files/1836/14/47/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Качество.  Упущенная возможность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096344" cy="525658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139952" y="620688"/>
          <a:ext cx="4104456" cy="5112568"/>
        </p:xfrm>
        <a:graphic>
          <a:graphicData uri="http://schemas.openxmlformats.org/drawingml/2006/table">
            <a:tbl>
              <a:tblPr/>
              <a:tblGrid>
                <a:gridCol w="162560"/>
                <a:gridCol w="3941896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645.29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64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Конти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Качество: упущенная возможность? : книга, заставляющая задуматься предпринимателей, менеджеров и служащих, стремящихся к успеху в бизнесе / Т.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Конти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М. : Стандарты и качество, 2007. - 216 с. - (Деловое совершенство)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всего:1 - №3(1)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Анализируются наиболее известные модели качества: от модели ИСО, на которой базируется сертификация, до модели всеобщего управления на основе качества (TQM) и приводятся примеры их использования. Благодаря структуре глав, которые начинаются с их краткого содержания и носят завершенный характер, читатель может легко ориентироваться в материале и выбрать именно то, что его интересует.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4102" name="Picture 6" descr="Логанина В.И. 904УРСС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024336" cy="5256584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07904" y="476672"/>
          <a:ext cx="4536504" cy="5362956"/>
        </p:xfrm>
        <a:graphic>
          <a:graphicData uri="http://schemas.openxmlformats.org/drawingml/2006/table">
            <a:tbl>
              <a:tblPr/>
              <a:tblGrid>
                <a:gridCol w="162560"/>
                <a:gridCol w="4373944"/>
              </a:tblGrid>
              <a:tr h="468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38.3в6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69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Логанина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В. И.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Инструменты качества : учебное пособие.; рекомендовано УМО вузов РФ по образованию в области строительства / В. И.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Логанина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А. А. Федосеев. - М. : КДУ, 2008. - 142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всего:5 - Чз №2(1), аб.(4)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пособии приведены сведения о современных инструментах управления качеством продукции. Для удобства восприятия информации представлены конкретные примеры применения статистических методов управления качеством продукции.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3074" name="Picture 2" descr="https://wcbook.ru/data/book/43/434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04664"/>
            <a:ext cx="3240359" cy="554461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67944" y="476672"/>
          <a:ext cx="4464496" cy="5608320"/>
        </p:xfrm>
        <a:graphic>
          <a:graphicData uri="http://schemas.openxmlformats.org/drawingml/2006/table">
            <a:tbl>
              <a:tblPr/>
              <a:tblGrid>
                <a:gridCol w="162560"/>
                <a:gridCol w="4301936"/>
              </a:tblGrid>
              <a:tr h="5143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 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Магомедов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Ш.Ш.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качеством продукции : учебник.; рекомендовано Государственным образовательным учреждением высшего профессионального образования "Государственный университет управления" / Ш. Ш. Магомедов, Г. Е. Беспалова. - М. : "Дашков и К", 2010. - 336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всего:8 - №3(8)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Рассмотрены основные концептуальные и методологические положения управления качеством и конкурентоспособностью продукции. рассмотрены системы управления качеством продукции, стандартизация, сертификация, методологическое обеспечение управления качеством.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4008" y="2078542"/>
            <a:ext cx="4499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0-tub-ru.yandex.net/i?id=d4c61664b64a4799b3769f8ee5c7add4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096344" cy="54006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79912" y="476672"/>
          <a:ext cx="4536504" cy="5256584"/>
        </p:xfrm>
        <a:graphic>
          <a:graphicData uri="http://schemas.openxmlformats.org/drawingml/2006/table">
            <a:tbl>
              <a:tblPr/>
              <a:tblGrid>
                <a:gridCol w="162560"/>
                <a:gridCol w="4373944"/>
              </a:tblGrid>
              <a:tr h="525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 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Мазур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И. И.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качеством : учеб. пособие.; допущено МО РФ / И. И.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Мазур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В. Д. Шапиро. - 6-е изд., стереотипное. - М. : Омега-Л, 2009. - 399 с. - (Высшая школа менеджмента)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всего:14 - №3(14)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Книга содержит ситуации для анализа, тесты, упражнения и задачи, способствующие усвоению теоретического материала.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ttps://i.livelib.ru/boocover/1000368673/200/7cf0/Maslov_D._V.__Ot_kachestva_k_sovershenstvu._Poleznaya_model_EFQM._Maslov_D._V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240360" cy="5472608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95936" y="620688"/>
          <a:ext cx="4320480" cy="5608320"/>
        </p:xfrm>
        <a:graphic>
          <a:graphicData uri="http://schemas.openxmlformats.org/drawingml/2006/table">
            <a:tbl>
              <a:tblPr/>
              <a:tblGrid>
                <a:gridCol w="162560"/>
                <a:gridCol w="4157920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 31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Маслов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Д. В.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качества к совершенству. Полезная модель EFQM / Д. В. Маслов. - М. : Стандарты и качество, 2008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всего:1 - №3(1)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книге рассматривается один из наиболее признанных и эффективных современных инструментов анализа и совершенствования организационной деятельности - модель совершенствования EFQM. Описана структура модели, содержание ее критериев и оценочного механизма. Проанализированы особенности ее применения как модели премии по качеству, а также инструмента для диагностической самооценки организации и бенч -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маркинга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31746" name="Picture 2" descr="https://im0-tub-ru.yandex.net/i?id=4d2aa4af23b8cd6e9988b0c47737a378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024336" cy="525658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23928" y="548680"/>
          <a:ext cx="4464496" cy="5327904"/>
        </p:xfrm>
        <a:graphic>
          <a:graphicData uri="http://schemas.openxmlformats.org/drawingml/2006/table">
            <a:tbl>
              <a:tblPr/>
              <a:tblGrid>
                <a:gridCol w="162560"/>
                <a:gridCol w="4301936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63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Миронов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М. Г.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качеством : учебное пособие / М. Г. Миронов. - М. : ТК ВЕЛБИ, 2007. - 288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всего:1 - №3(1)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пособии рассмотрены основные вопросы курса "Управление качеством", его ключевые термины и понятия: качество как экономическая категория, методы его анализа, оценки и измерения, методологические основы управления качеством, планирование и контроль качества, квалиметрия и способы ее практического использования. Обобщен и систематизирован теоретический и практический опыт по управлению качеством в условиях рыночных отношений как у нас в стране,  так и за рубежом.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32770" name="AutoShape 2" descr="https://mmedia.ozone.ru/multimedia/10146726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Управление качеством - Салимова Т.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096344" cy="554461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07904" y="476672"/>
          <a:ext cx="4536504" cy="5888736"/>
        </p:xfrm>
        <a:graphic>
          <a:graphicData uri="http://schemas.openxmlformats.org/drawingml/2006/table">
            <a:tbl>
              <a:tblPr/>
              <a:tblGrid>
                <a:gridCol w="162560"/>
                <a:gridCol w="4373944"/>
              </a:tblGrid>
              <a:tr h="5328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Салимова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Т. А.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качеством : учебник.; допущено Советом УМО вузов России по образованию в области менеджмента / Т. А.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Салимова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- 4-е изд., стереотипное. - М. : Омега-Л, 2010. - 416 с. - (Высшая школа менеджмента)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всего:17 - №3(17)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Рассматриваются методологические основы курса "Управление качеством", содержание современных тенденций управления качеством в отечественной и зарубежной практике, вопросы разработки и внедрения системы менеджмента качества в организации; раскрыты проблемы формирования государственной политики в области качества, а также цели, принципы, модели и механизм реализации национальных и международных конкурсов в области качества.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5" name="Picture 2" descr="https://www.centrmag.ru/catalog/av06_040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312368" cy="554461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39952" y="476672"/>
          <a:ext cx="4248472" cy="5544616"/>
        </p:xfrm>
        <a:graphic>
          <a:graphicData uri="http://schemas.openxmlformats.org/drawingml/2006/table">
            <a:tbl>
              <a:tblPr/>
              <a:tblGrid>
                <a:gridCol w="162560"/>
                <a:gridCol w="4085912"/>
              </a:tblGrid>
              <a:tr h="554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 CYR"/>
                          <a:ea typeface="Times New Roman"/>
                          <a:cs typeface="Times New Roman"/>
                        </a:rPr>
                        <a:t>39.31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 CYR"/>
                          <a:ea typeface="Times New Roman"/>
                          <a:cs typeface="Times New Roman"/>
                        </a:rPr>
                        <a:t>С 36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Arial CYR"/>
                          <a:ea typeface="Times New Roman"/>
                          <a:cs typeface="Times New Roman"/>
                        </a:rPr>
                        <a:t>Сильянов</a:t>
                      </a:r>
                      <a:r>
                        <a:rPr lang="ru-RU" sz="1400" b="1" dirty="0">
                          <a:latin typeface="Arial CYR"/>
                          <a:ea typeface="Times New Roman"/>
                          <a:cs typeface="Times New Roman"/>
                        </a:rPr>
                        <a:t>, В. В.</a:t>
                      </a:r>
                      <a:r>
                        <a:rPr lang="ru-RU" sz="1400" dirty="0">
                          <a:latin typeface="Arial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CYR"/>
                          <a:ea typeface="Times New Roman"/>
                          <a:cs typeface="Times New Roman"/>
                        </a:rPr>
                        <a:t>Транспортно-эксплуатационные качества автомобильных дорог и городских улиц : учебник для студентов высших учебных заведений.; допущено МО и науки РФ / В. В. </a:t>
                      </a:r>
                      <a:r>
                        <a:rPr lang="ru-RU" sz="1400" dirty="0" err="1">
                          <a:latin typeface="Arial CYR"/>
                          <a:ea typeface="Times New Roman"/>
                          <a:cs typeface="Times New Roman"/>
                        </a:rPr>
                        <a:t>Сильянов</a:t>
                      </a:r>
                      <a:r>
                        <a:rPr lang="ru-RU" sz="1400" dirty="0">
                          <a:latin typeface="Arial CYR"/>
                          <a:ea typeface="Times New Roman"/>
                          <a:cs typeface="Times New Roman"/>
                        </a:rPr>
                        <a:t>, Э. Р. Домке. - 2-е изд., стереотипное. - М. : Академия, 2008. - 352 с.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CYR"/>
                          <a:ea typeface="Times New Roman"/>
                          <a:cs typeface="Times New Roman"/>
                        </a:rPr>
                        <a:t> Экземпляры: всего:11 - аб.(9), Чз 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№2(2)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CYR"/>
                          <a:ea typeface="Times New Roman"/>
                          <a:cs typeface="Times New Roman"/>
                        </a:rPr>
                        <a:t>Аннотация: </a:t>
                      </a:r>
                      <a:r>
                        <a:rPr lang="ru-RU" sz="1400" dirty="0">
                          <a:latin typeface="Arial CYR"/>
                          <a:ea typeface="Times New Roman"/>
                          <a:cs typeface="Times New Roman"/>
                        </a:rPr>
                        <a:t>Приведена классификация автомобильных дорог и городских улиц. Рассмотрены основные элементы и характеристики транспортно-эксплуатационного состояния дорог и улиц: факторы, влияющие на взаимодействие дороги и автомобиля; закономерности формирования транспортных потоков; пропускная способность автомобильных дорог и городских улиц, понятия об уровнях загрузки дороги и уровнях удобства движения.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63888" y="476672"/>
          <a:ext cx="4904230" cy="5544616"/>
        </p:xfrm>
        <a:graphic>
          <a:graphicData uri="http://schemas.openxmlformats.org/drawingml/2006/table">
            <a:tbl>
              <a:tblPr/>
              <a:tblGrid>
                <a:gridCol w="184197"/>
                <a:gridCol w="223763"/>
                <a:gridCol w="4496270"/>
              </a:tblGrid>
              <a:tr h="554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40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Система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менеджмента качества: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среда, процессы, риски, персонал : учебное пособие / В. П. Соловьев [и др.]. - Старый Оскол : ТНТ, 2017. - 96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всего:1 - Чз №1(1)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Учебное пособие подготовлено для студентов, изучающих учебные дисциплины по управлению качеством.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842" name="Picture 2" descr="https://www.bookvoed.ru/files/1836/36/77/95/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04664"/>
            <a:ext cx="3240359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31840" y="476672"/>
          <a:ext cx="5695267" cy="5328592"/>
        </p:xfrm>
        <a:graphic>
          <a:graphicData uri="http://schemas.openxmlformats.org/drawingml/2006/table">
            <a:tbl>
              <a:tblPr/>
              <a:tblGrid>
                <a:gridCol w="188821"/>
                <a:gridCol w="188821"/>
                <a:gridCol w="188821"/>
                <a:gridCol w="188821"/>
                <a:gridCol w="4939983"/>
              </a:tblGrid>
              <a:tr h="5328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 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Системы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методы и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инструменты менеджмента качества : учебное пособие.; допущено УМО по образованию в области автоматизированного машиностроения / М. М. Кане [и др.]. - СПб. : Питер, 2008. - 560 с. : ил. - (Учебное пособие)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всего:5 - Чз №1(5)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 опыт создания и развития систем менеджмента качества (СМК) в СССР, США, Японии, Германии, Франции, ЕС. Изложены требования к СМК на базе стандартов ИСО серия 9000, пути их соблюдения.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s://cdn1.ozone.ru/multimedia/1033258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32656"/>
            <a:ext cx="309634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836712"/>
            <a:ext cx="89644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Уважаемые читатели!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вашему вниманию представляет обзор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«Век качества»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Литература, представленная в данном обзоре, поможет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формировании государственной политики в области качества.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книгах рассмотрены методики  организации совершенствования деятельности и сертификации производства.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обзор включено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библиографических описаний документов.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2007г. по 2015г.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ГОСТ 7.1-2003.  «Библиографическая запись. Библиографическое описание. Общие требования и правила составления».</a:t>
            </a:r>
          </a:p>
          <a:p>
            <a:pPr indent="57150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 аннотирован, материал располагается в алфавите авторов и заглавий и адресован преподавателям, аспирантам, студентам в помощь учебной, научной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43808" y="476672"/>
          <a:ext cx="6213341" cy="5327904"/>
        </p:xfrm>
        <a:graphic>
          <a:graphicData uri="http://schemas.openxmlformats.org/drawingml/2006/table">
            <a:tbl>
              <a:tblPr/>
              <a:tblGrid>
                <a:gridCol w="181490"/>
                <a:gridCol w="181490"/>
                <a:gridCol w="181490"/>
                <a:gridCol w="181490"/>
                <a:gridCol w="181490"/>
                <a:gridCol w="5305891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 59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Сильянов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В. В.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Транспортно-эксплуатационные качества автомобильных дорог и городских улиц : учебник для студентов высших учебных заведений.; допущено МО и науки РФ / В. В.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Сильянов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Э. Р. Домке. - 2-е изд., стереотипное. - М. : Академия, 2008. - 352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всего:11 - аб.(9), Чз №2(2)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Аннотация: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Приведена классификация автомобильных дорог и городских улиц. Рассмотрены основные элементы и характеристики транспортно-эксплуатационного состояния дорог и улиц: факторы, влияющие на взаимодействие дороги и автомобиля; закономерности формирования транспортных потоков; пропускная способность автомобильных дорог и городских улиц, понятия об уровнях загрузки дороги и уровнях удобства движения.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796" name="Picture 4" descr="http://www.100book.ru/b46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32656"/>
            <a:ext cx="3024335" cy="5274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43807" y="476672"/>
          <a:ext cx="6570710" cy="5112568"/>
        </p:xfrm>
        <a:graphic>
          <a:graphicData uri="http://schemas.openxmlformats.org/drawingml/2006/table">
            <a:tbl>
              <a:tblPr/>
              <a:tblGrid>
                <a:gridCol w="174002"/>
                <a:gridCol w="174002"/>
                <a:gridCol w="174002"/>
                <a:gridCol w="174002"/>
                <a:gridCol w="174002"/>
                <a:gridCol w="209058"/>
                <a:gridCol w="5491642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 67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качеством в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машиностроении : учебное пособие.; допущено УМО АМ / А. Ф.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Гумеров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[и др.]. - 2-е изд.,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испр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и доп. - Старый Оскол : ТНТ, 2010. - 168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всего:12 - аб.(7), Чз №1(5)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Рассмотрены исторические аспекты качества продукции, показатели качества, методы определения количественных показателей качества.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18" name="Picture 2" descr="https://cdn1.ozone.ru/multimedia/100569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32656"/>
            <a:ext cx="3168351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55774" y="476672"/>
          <a:ext cx="7259187" cy="5112568"/>
        </p:xfrm>
        <a:graphic>
          <a:graphicData uri="http://schemas.openxmlformats.org/drawingml/2006/table">
            <a:tbl>
              <a:tblPr/>
              <a:tblGrid>
                <a:gridCol w="172848"/>
                <a:gridCol w="172848"/>
                <a:gridCol w="172848"/>
                <a:gridCol w="172848"/>
                <a:gridCol w="172848"/>
                <a:gridCol w="172848"/>
                <a:gridCol w="187955"/>
                <a:gridCol w="6034144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качеством в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машиностроении / Ю. И. Осипов [и др.]. - М. : Наука, 2009. - 399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всего:10 - Чз №1(5), №3(5)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книге предлагается комплексный подход к решению задач управления качеством изделий машиностроения. Такой подход требует одновременного учета конструктивных, технологических, эксплуатационных, организационных и, наконец, человеческого факторов.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842" name="Picture 2" descr="https://im0-tub-ru.yandex.net/i?id=aa040fa0ad8df7fd6fdaac5fad47f418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02433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15049" y="476672"/>
          <a:ext cx="7468863" cy="5112568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6168383"/>
              </a:tblGrid>
              <a:tr h="51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 90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Чумаков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Л. Д.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Нормирование и оценка качества строительных материалов и изделий : учебное пособие / Л. Д. Чумаков. - М. : Издательство АС В, 2014. - 184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всего:6 - Чз №2(2), аб.(4)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Учебное пособие рассматривает основные положения технического регулирования, стандартизации, нормативно-технических документов, подтверждения соответствия и сертификации.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6866" name="Picture 2" descr="https://wcbook.ru/data/book/43/438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91683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Уважаемые читатели!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71500"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вас заинтересовала представленная литература, вы сможете ознакомиться с ней, обратившись в  читальный зал № 2  в корпус  «Б» по адресу: ул. Комарова 15 (2 этаж)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23928" y="548680"/>
          <a:ext cx="5048181" cy="5616624"/>
        </p:xfrm>
        <a:graphic>
          <a:graphicData uri="http://schemas.openxmlformats.org/drawingml/2006/table">
            <a:tbl>
              <a:tblPr/>
              <a:tblGrid>
                <a:gridCol w="192573"/>
                <a:gridCol w="4855608"/>
              </a:tblGrid>
              <a:tr h="561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23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Агарков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А.П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Управление 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качеством : учебное пособие.; допущено УМО по образованию в области менеджмента / А. П. </a:t>
                      </a:r>
                      <a:r>
                        <a:rPr lang="ru-RU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Агарков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- 3-е изд., перераб. и доп. - М. : "Дашков и К", 2010. - 228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всего:8 - №3(8)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Рассматриваются вопросы актуальности комплексного, системного решения проблем качества, его теоретические основы; оценка и контроль качества услуг, анализ зарубежного и передового отечественного опыта в управлении качеством; вопросы стандартизации и сертификации в сфере услуг, различные виды обеспечения управления качеством на предприятиях сферы сервиса.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Обложка книги Управление качеств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24036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10242" name="Picture 2" descr="https://goods.kaypu.com/photo/58a7446c384e1f57657228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600400" cy="568863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0" y="404664"/>
          <a:ext cx="4032448" cy="5904656"/>
        </p:xfrm>
        <a:graphic>
          <a:graphicData uri="http://schemas.openxmlformats.org/drawingml/2006/table">
            <a:tbl>
              <a:tblPr/>
              <a:tblGrid>
                <a:gridCol w="162560"/>
                <a:gridCol w="3869888"/>
              </a:tblGrid>
              <a:tr h="5904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81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Аристов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О. В.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качеством : учеб. пособие для вузов.; допущено МО РФ / О.В. Аристов. - М. : ИНФРА-М, 2007. - 240 с. : ил. - (Высшее образование)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всего:10 - №3(10)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Рассматриваются основные понятия качества как объекта управления, методы его анализа, оценки и измерения, концептуальные основы и методология управления качеством.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23928" y="548680"/>
          <a:ext cx="4760128" cy="5472608"/>
        </p:xfrm>
        <a:graphic>
          <a:graphicData uri="http://schemas.openxmlformats.org/drawingml/2006/table">
            <a:tbl>
              <a:tblPr/>
              <a:tblGrid>
                <a:gridCol w="188180"/>
                <a:gridCol w="374738"/>
                <a:gridCol w="4197210"/>
              </a:tblGrid>
              <a:tr h="547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94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Афанасьев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качества изделий : учебное пособие / А. А. Афанасьев, А. А.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Погонин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Т. А.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Блинова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[б. м.] : ТНТ, 2015. - 472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всего:1 - Чз №1(1)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учебном пособии приведена характеристика систем управления качеством.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xn--90ahq3ahk.xn--p1ai/d/113811495785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52839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95936" y="548680"/>
          <a:ext cx="4608512" cy="5544616"/>
        </p:xfrm>
        <a:graphic>
          <a:graphicData uri="http://schemas.openxmlformats.org/drawingml/2006/table">
            <a:tbl>
              <a:tblPr/>
              <a:tblGrid>
                <a:gridCol w="182523"/>
                <a:gridCol w="4425989"/>
              </a:tblGrid>
              <a:tr h="554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 27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Басовский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Л. Е.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качеством : учебник.; рекомендовано МО РФ / Л.Е.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Басовский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В.Б. Протасьев. - М. : ИНФРА-М, 2008. - 212 с. - (Высшее образование)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Экземпляры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всего:9 - №3(9)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Охватывает весь комплекс проблем и методов управления качеством продукции, услуг и работ, процессов и систем управления.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Управление качеством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404664"/>
            <a:ext cx="331236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8194" name="Picture 2" descr="https://img2.labirint.ru/books/127254/cover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312367" cy="554461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67944" y="476672"/>
          <a:ext cx="4464496" cy="5472608"/>
        </p:xfrm>
        <a:graphic>
          <a:graphicData uri="http://schemas.openxmlformats.org/drawingml/2006/table">
            <a:tbl>
              <a:tblPr/>
              <a:tblGrid>
                <a:gridCol w="162560"/>
                <a:gridCol w="4301936"/>
              </a:tblGrid>
              <a:tr h="547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65. 291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 90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Бузырев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В.В.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качеством строительной продукции : практикум.; допущено УМО по образованию в области производственного менеджмента / В. В.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Бузырев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М. Н.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Юденко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- Ростов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/Д : Феникс, 2007. - 96 с. - (Строительство)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Экземпляры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всего:20 - аб.(18), Чз №2(2)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Содержит учебные задания для практических самостоятельных занятий по основным темам дисциплины "Управление качеством".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7170" name="Picture 2" descr="https://cosmetics.minemegashop.ru/images/1014739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384376" cy="554461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39952" y="476672"/>
          <a:ext cx="4464496" cy="5544616"/>
        </p:xfrm>
        <a:graphic>
          <a:graphicData uri="http://schemas.openxmlformats.org/drawingml/2006/table">
            <a:tbl>
              <a:tblPr/>
              <a:tblGrid>
                <a:gridCol w="162560"/>
                <a:gridCol w="4301936"/>
              </a:tblGrid>
              <a:tr h="554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 37</a:t>
                      </a:r>
                      <a:endParaRPr lang="ru-RU" sz="1800" b="1" u="none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Герасимов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Б. Н.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качеством : учебное пособие / Б. Н. Герасимов, Ю. В. Чуриков. - М. : ИНФРА-М; Вузовский учебник, 2015. - 304 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всего:19 - аб.(10), Чз №1(2), Чз №2(2), №3(5)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Учебное пособие содержит краткие теоретические, методологические и технологические основы управления качеством в организации.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.gde-fon.com/wallpapers_original/wallpapers/412918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72" cy="6858000"/>
          </a:xfrm>
          <a:prstGeom prst="rect">
            <a:avLst/>
          </a:prstGeom>
          <a:noFill/>
        </p:spPr>
      </p:pic>
      <p:pic>
        <p:nvPicPr>
          <p:cNvPr id="2" name="Picture 2" descr="https://my-bookshop.ru/image/1014671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76672"/>
            <a:ext cx="3312367" cy="554461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39952" y="620688"/>
          <a:ext cx="4464496" cy="5472608"/>
        </p:xfrm>
        <a:graphic>
          <a:graphicData uri="http://schemas.openxmlformats.org/drawingml/2006/table">
            <a:tbl>
              <a:tblPr/>
              <a:tblGrid>
                <a:gridCol w="162560"/>
                <a:gridCol w="4301936"/>
              </a:tblGrid>
              <a:tr h="547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65.291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53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Елохов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А. М.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качеством : учебное пособие / А. М. Елохов. - 2-е изд., перераб. и доп. - М. : ИНФРА-М, 2015. - 334 с. - (Высшее образование: Бакалавриат)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Экземпляры: всего:15 - аб.(6), Чз №1(2), Чз №2(2), №3(5)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Аннотация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пособии рассматриваются основные понятия квалиметрии- науки о количественной оценке качества.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1160</TotalTime>
  <Words>1978</Words>
  <Application>Microsoft Office PowerPoint</Application>
  <PresentationFormat>Экран (4:3)</PresentationFormat>
  <Paragraphs>149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Читальный зал</dc:creator>
  <cp:lastModifiedBy>bibl1</cp:lastModifiedBy>
  <cp:revision>87</cp:revision>
  <dcterms:created xsi:type="dcterms:W3CDTF">2018-02-14T03:24:22Z</dcterms:created>
  <dcterms:modified xsi:type="dcterms:W3CDTF">2020-02-19T03:40:28Z</dcterms:modified>
</cp:coreProperties>
</file>