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5" r:id="rId10"/>
    <p:sldId id="269" r:id="rId11"/>
    <p:sldId id="266" r:id="rId12"/>
    <p:sldId id="268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792087"/>
          </a:xfrm>
        </p:spPr>
        <p:txBody>
          <a:bodyPr>
            <a:noAutofit/>
          </a:bodyPr>
          <a:lstStyle/>
          <a:p>
            <a:r>
              <a:rPr lang="ru-RU" sz="4800" dirty="0" smtClean="0"/>
              <a:t>Уважаемые читатели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525658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Автосервис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2005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по 2015 год.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ХТИ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филиала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204864"/>
            <a:ext cx="1728192" cy="2160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88640"/>
            <a:ext cx="5122912" cy="6120720"/>
          </a:xfrm>
        </p:spPr>
        <p:txBody>
          <a:bodyPr>
            <a:noAutofit/>
          </a:bodyPr>
          <a:lstStyle/>
          <a:p>
            <a:r>
              <a:rPr lang="ru-RU" sz="1800" dirty="0" smtClean="0"/>
              <a:t>39.38я73</a:t>
            </a:r>
          </a:p>
          <a:p>
            <a:r>
              <a:rPr lang="ru-RU" sz="1800" dirty="0" smtClean="0"/>
              <a:t>С 32</a:t>
            </a:r>
          </a:p>
          <a:p>
            <a:r>
              <a:rPr lang="ru-RU" sz="1800" dirty="0" smtClean="0"/>
              <a:t>Сервис </a:t>
            </a:r>
            <a:r>
              <a:rPr lang="ru-RU" sz="1800" dirty="0" smtClean="0"/>
              <a:t>на транспорте : учеб. пособие для студентов вузов.; </a:t>
            </a:r>
            <a:r>
              <a:rPr lang="ru-RU" sz="1800" dirty="0" smtClean="0"/>
              <a:t> </a:t>
            </a:r>
            <a:r>
              <a:rPr lang="ru-RU" sz="1800" dirty="0" smtClean="0"/>
              <a:t>/ ред. : М. В. Николашин. - 3-е издание, исправленное. - М. : Академия, 2008. - 272 с. - ("Высшее профессиональное образование")</a:t>
            </a:r>
          </a:p>
          <a:p>
            <a:r>
              <a:rPr lang="ru-RU" sz="1800" dirty="0" smtClean="0"/>
              <a:t>Аннотация</a:t>
            </a:r>
            <a:r>
              <a:rPr lang="ru-RU" sz="1800" dirty="0" smtClean="0"/>
              <a:t>: Рассмотрены теоретические основы и конкретные производственные, правовые и финансовые вопросы обеспечения транспортного сервиса при перевозках грузов и пассажиров на железнодорожном транспорте и в смешанных международных сообщениях. Отражены последние достижения в области моделирования процессов транспортного рынка, экспорта транспортных </a:t>
            </a:r>
            <a:r>
              <a:rPr lang="ru-RU" sz="1800" dirty="0" smtClean="0"/>
              <a:t>услуг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Экземпляры: </a:t>
            </a:r>
            <a:r>
              <a:rPr lang="ru-RU" sz="1800" dirty="0" smtClean="0"/>
              <a:t>2008г. всего:10 </a:t>
            </a:r>
            <a:r>
              <a:rPr lang="ru-RU" sz="1800" dirty="0" smtClean="0"/>
              <a:t>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.(10)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Экземпляры</a:t>
            </a:r>
            <a:r>
              <a:rPr lang="ru-RU" sz="1800" dirty="0" smtClean="0"/>
              <a:t>: </a:t>
            </a:r>
            <a:r>
              <a:rPr lang="ru-RU" sz="1800" dirty="0" smtClean="0"/>
              <a:t>2004г. всего:7 </a:t>
            </a:r>
            <a:r>
              <a:rPr lang="ru-RU" sz="1800" dirty="0" smtClean="0"/>
              <a:t>- ЧЗ №2(1),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.(5),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  <p:pic>
        <p:nvPicPr>
          <p:cNvPr id="1026" name="Picture 2" descr="C:\Users\bibl2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2304256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56792"/>
            <a:ext cx="1656184" cy="16561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332656"/>
            <a:ext cx="3960440" cy="59766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39я73</a:t>
            </a:r>
          </a:p>
          <a:p>
            <a:r>
              <a:rPr lang="ru-RU" sz="1800" dirty="0" smtClean="0"/>
              <a:t>С 40</a:t>
            </a:r>
          </a:p>
          <a:p>
            <a:r>
              <a:rPr lang="ru-RU" sz="1800" dirty="0" smtClean="0"/>
              <a:t> </a:t>
            </a:r>
            <a:r>
              <a:rPr lang="ru-RU" sz="1800" dirty="0" smtClean="0"/>
              <a:t>Системы</a:t>
            </a:r>
            <a:r>
              <a:rPr lang="ru-RU" sz="1800" dirty="0" smtClean="0"/>
              <a:t>, технологии и организация услуг в автомобильном сервисе / А. Н. </a:t>
            </a:r>
            <a:r>
              <a:rPr lang="ru-RU" sz="1800" dirty="0" err="1" smtClean="0"/>
              <a:t>Ременцов</a:t>
            </a:r>
            <a:r>
              <a:rPr lang="ru-RU" sz="1800" dirty="0" smtClean="0"/>
              <a:t> [и др.] ;  ; под ред. А. Н. </a:t>
            </a:r>
            <a:r>
              <a:rPr lang="ru-RU" sz="1800" dirty="0" err="1" smtClean="0"/>
              <a:t>Ременцова</a:t>
            </a:r>
            <a:r>
              <a:rPr lang="ru-RU" sz="1800" dirty="0" smtClean="0"/>
              <a:t>, Ю. Н. Фролова. - 2-е изд., стер. - М. : Издательский центр "Академия", 2014. - 480 с. - (</a:t>
            </a:r>
            <a:r>
              <a:rPr lang="ru-RU" sz="1800" dirty="0" err="1" smtClean="0"/>
              <a:t>Бакалавриат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Аннотация: Рассмотрены состояние и правовые основы автомобильного сервиса.</a:t>
            </a:r>
          </a:p>
          <a:p>
            <a:r>
              <a:rPr lang="ru-RU" sz="1800" dirty="0" smtClean="0"/>
              <a:t>Экземпляры: всего:15 -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.(13),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218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2592288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44824"/>
            <a:ext cx="1800200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79350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39.38</a:t>
            </a:r>
          </a:p>
          <a:p>
            <a:r>
              <a:rPr lang="ru-RU" dirty="0" smtClean="0"/>
              <a:t>С 88</a:t>
            </a:r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Стуканов</a:t>
            </a:r>
            <a:r>
              <a:rPr lang="ru-RU" dirty="0" smtClean="0"/>
              <a:t>  В. А. </a:t>
            </a:r>
          </a:p>
          <a:p>
            <a:r>
              <a:rPr lang="ru-RU" dirty="0" smtClean="0"/>
              <a:t>Сервисное обслуживание автомобильного транспорта : учебное пособие / В. А. </a:t>
            </a:r>
            <a:r>
              <a:rPr lang="ru-RU" dirty="0" err="1" smtClean="0"/>
              <a:t>Стуканов</a:t>
            </a:r>
            <a:r>
              <a:rPr lang="ru-RU" dirty="0" smtClean="0"/>
              <a:t>. - М. : ИД "ФОРУМ": ИНФРА-М, 2015. - 208 с.: ил. - (Профессиональное образование)</a:t>
            </a:r>
          </a:p>
          <a:p>
            <a:r>
              <a:rPr lang="ru-RU" dirty="0" smtClean="0"/>
              <a:t> Экземпляры: всего:15 - </a:t>
            </a:r>
            <a:r>
              <a:rPr lang="ru-RU" dirty="0" err="1" smtClean="0"/>
              <a:t>аб</a:t>
            </a:r>
            <a:r>
              <a:rPr lang="ru-RU" dirty="0" smtClean="0"/>
              <a:t>.(13), </a:t>
            </a:r>
            <a:r>
              <a:rPr lang="ru-RU" dirty="0" err="1" smtClean="0"/>
              <a:t>Чз</a:t>
            </a:r>
            <a:r>
              <a:rPr lang="ru-RU" dirty="0" smtClean="0"/>
              <a:t> №2(2)</a:t>
            </a:r>
          </a:p>
          <a:p>
            <a:r>
              <a:rPr lang="ru-RU" dirty="0" smtClean="0"/>
              <a:t>Аннотация: Рассмотрены основные положения и принципы организации сервисного обслуживания автомобилей.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288032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72816"/>
            <a:ext cx="2808312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260648"/>
            <a:ext cx="4546848" cy="60487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39.33я73</a:t>
            </a:r>
          </a:p>
          <a:p>
            <a:r>
              <a:rPr lang="ru-RU" dirty="0" smtClean="0"/>
              <a:t>Ф 34</a:t>
            </a:r>
          </a:p>
          <a:p>
            <a:r>
              <a:rPr lang="ru-RU" dirty="0" smtClean="0"/>
              <a:t>Федотов  А. И. </a:t>
            </a:r>
            <a:endParaRPr lang="ru-RU" dirty="0" smtClean="0"/>
          </a:p>
          <a:p>
            <a:r>
              <a:rPr lang="ru-RU" dirty="0" smtClean="0"/>
              <a:t>Технология и организация диагностики при сервисном сопровождении : учебник / А. И. Федотов. - М. : Издательский центр "Академия", 2015. - 352 с. - (</a:t>
            </a:r>
            <a:r>
              <a:rPr lang="ru-RU" dirty="0" err="1" smtClean="0"/>
              <a:t>Бакалавриат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Аннотация</a:t>
            </a:r>
            <a:r>
              <a:rPr lang="ru-RU" dirty="0" smtClean="0"/>
              <a:t>: Приведены основы теории диагностирования современных транспортных и транспортно-технологических машин, методы измерения параметров.</a:t>
            </a:r>
          </a:p>
          <a:p>
            <a:r>
              <a:rPr lang="ru-RU" dirty="0" smtClean="0"/>
              <a:t>Экземпляры</a:t>
            </a:r>
            <a:r>
              <a:rPr lang="ru-RU" dirty="0" smtClean="0"/>
              <a:t>: всего:15 - </a:t>
            </a:r>
            <a:r>
              <a:rPr lang="ru-RU" dirty="0" err="1" smtClean="0"/>
              <a:t>аб</a:t>
            </a:r>
            <a:r>
              <a:rPr lang="ru-RU" dirty="0" smtClean="0"/>
              <a:t>.(13), </a:t>
            </a:r>
            <a:r>
              <a:rPr lang="ru-RU" dirty="0" err="1" smtClean="0"/>
              <a:t>Чз</a:t>
            </a:r>
            <a:r>
              <a:rPr lang="ru-RU" dirty="0" smtClean="0"/>
              <a:t> №2(2)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 descr="C:\Users\bibl2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288032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132856"/>
            <a:ext cx="208823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60648"/>
            <a:ext cx="4258816" cy="5865515"/>
          </a:xfrm>
        </p:spPr>
        <p:txBody>
          <a:bodyPr>
            <a:noAutofit/>
          </a:bodyPr>
          <a:lstStyle/>
          <a:p>
            <a:r>
              <a:rPr lang="ru-RU" sz="1800" dirty="0" smtClean="0"/>
              <a:t>65.373.312-13я73</a:t>
            </a:r>
          </a:p>
          <a:p>
            <a:r>
              <a:rPr lang="ru-RU" sz="1800" dirty="0" smtClean="0"/>
              <a:t>Б 95</a:t>
            </a:r>
          </a:p>
          <a:p>
            <a:r>
              <a:rPr lang="ru-RU" sz="1800" dirty="0" smtClean="0"/>
              <a:t>Бычков </a:t>
            </a:r>
            <a:r>
              <a:rPr lang="ru-RU" sz="1800" dirty="0" smtClean="0"/>
              <a:t>В.П. </a:t>
            </a:r>
          </a:p>
          <a:p>
            <a:r>
              <a:rPr lang="ru-RU" sz="1800" dirty="0" smtClean="0"/>
              <a:t>Организация предпринимательской деятельности в сфере </a:t>
            </a:r>
            <a:r>
              <a:rPr lang="ru-RU" sz="1800" dirty="0" err="1" smtClean="0"/>
              <a:t>автосервисных</a:t>
            </a:r>
            <a:r>
              <a:rPr lang="ru-RU" sz="1800" dirty="0" smtClean="0"/>
              <a:t> услуг : учебное пособие.; допущено УМО по образованию в области производственного менеджмента / В. П. Бычков. - М. : ИНФРА-М, 2012. - 208 с.</a:t>
            </a:r>
          </a:p>
          <a:p>
            <a:r>
              <a:rPr lang="ru-RU" sz="1800" dirty="0" smtClean="0"/>
              <a:t>Аннотация: Излагаются основные положения по организации предпринимательской деятельности в сфере </a:t>
            </a:r>
            <a:r>
              <a:rPr lang="ru-RU" sz="1800" dirty="0" err="1" smtClean="0"/>
              <a:t>автосервисных</a:t>
            </a:r>
            <a:r>
              <a:rPr lang="ru-RU" sz="1800" dirty="0" smtClean="0"/>
              <a:t> услуг. </a:t>
            </a:r>
          </a:p>
          <a:p>
            <a:r>
              <a:rPr lang="ru-RU" sz="1800" dirty="0" smtClean="0"/>
              <a:t> Экземпляры: всего:10 - №3(10)</a:t>
            </a:r>
          </a:p>
          <a:p>
            <a:endParaRPr lang="ru-RU" sz="1800" dirty="0" smtClean="0"/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026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2880320" cy="4538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2088232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548680"/>
            <a:ext cx="4608512" cy="5577483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65.373.312</a:t>
            </a:r>
          </a:p>
          <a:p>
            <a:r>
              <a:rPr lang="ru-RU" sz="1900" dirty="0" smtClean="0"/>
              <a:t>В 67</a:t>
            </a:r>
          </a:p>
          <a:p>
            <a:r>
              <a:rPr lang="ru-RU" sz="1900" dirty="0" smtClean="0"/>
              <a:t>Волгин </a:t>
            </a:r>
            <a:r>
              <a:rPr lang="ru-RU" sz="1900" dirty="0" smtClean="0"/>
              <a:t>В. В. </a:t>
            </a:r>
          </a:p>
          <a:p>
            <a:r>
              <a:rPr lang="ru-RU" sz="1900" dirty="0" smtClean="0"/>
              <a:t>Автосервис. Торговые операции : практическое пособие / В. В. Волгин. - М. : "Дашков и К", 2007. - 568 с.</a:t>
            </a:r>
          </a:p>
          <a:p>
            <a:r>
              <a:rPr lang="ru-RU" sz="1900" dirty="0" smtClean="0"/>
              <a:t>Аннотация: Эта книга входит в серию практических пособий, единственный пока в России источник профессиональной информации о современных методах организации деятельности </a:t>
            </a:r>
            <a:r>
              <a:rPr lang="ru-RU" sz="1900" dirty="0" err="1" smtClean="0"/>
              <a:t>автосервисных</a:t>
            </a:r>
            <a:r>
              <a:rPr lang="ru-RU" sz="1900" dirty="0" smtClean="0"/>
              <a:t> предприятий, маркетинга и управления.</a:t>
            </a:r>
          </a:p>
          <a:p>
            <a:r>
              <a:rPr lang="ru-RU" sz="1900" dirty="0" smtClean="0"/>
              <a:t> Экземпляры: всего:1 - </a:t>
            </a:r>
            <a:r>
              <a:rPr lang="ru-RU" sz="1900" dirty="0" err="1" smtClean="0"/>
              <a:t>Чз</a:t>
            </a:r>
            <a:r>
              <a:rPr lang="ru-RU" sz="1900" dirty="0" smtClean="0"/>
              <a:t> №2(1)</a:t>
            </a:r>
          </a:p>
          <a:p>
            <a:endParaRPr lang="ru-RU" sz="2300" dirty="0" smtClean="0"/>
          </a:p>
          <a:p>
            <a:r>
              <a:rPr lang="ru-RU" sz="23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2592288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412776"/>
            <a:ext cx="1800200" cy="266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332656"/>
            <a:ext cx="4690864" cy="59766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65.291.3</a:t>
            </a:r>
          </a:p>
          <a:p>
            <a:r>
              <a:rPr lang="ru-RU" sz="1800" dirty="0" smtClean="0"/>
              <a:t>В 67</a:t>
            </a:r>
          </a:p>
          <a:p>
            <a:r>
              <a:rPr lang="ru-RU" sz="1800" dirty="0" smtClean="0"/>
              <a:t>Волгин  </a:t>
            </a:r>
            <a:r>
              <a:rPr lang="ru-RU" sz="1800" dirty="0" smtClean="0"/>
              <a:t>В. В. </a:t>
            </a:r>
          </a:p>
          <a:p>
            <a:r>
              <a:rPr lang="ru-RU" sz="1800" dirty="0" smtClean="0"/>
              <a:t>Автосервис: Маркетинг и анализ : практическое пособие / В. В. Волгин. - 3-е изд., </a:t>
            </a:r>
            <a:r>
              <a:rPr lang="ru-RU" sz="1800" dirty="0" err="1" smtClean="0"/>
              <a:t>испр</a:t>
            </a:r>
            <a:r>
              <a:rPr lang="ru-RU" sz="1800" dirty="0" smtClean="0"/>
              <a:t>. и доп. - М. : "Дашков и К", 2007. - 496 с.</a:t>
            </a:r>
          </a:p>
          <a:p>
            <a:r>
              <a:rPr lang="ru-RU" sz="1800" dirty="0" smtClean="0"/>
              <a:t>Аннотация: Эта книга входит в серию практических пособий , единственный пока в России источник профессиональной информации о современных методах организации деятельности </a:t>
            </a:r>
            <a:r>
              <a:rPr lang="ru-RU" sz="1800" dirty="0" err="1" smtClean="0"/>
              <a:t>автосервисных</a:t>
            </a:r>
            <a:r>
              <a:rPr lang="ru-RU" sz="1800" dirty="0" smtClean="0"/>
              <a:t> предприятий, маркетинга и управления.</a:t>
            </a:r>
          </a:p>
          <a:p>
            <a:r>
              <a:rPr lang="ru-RU" sz="1800" dirty="0" smtClean="0"/>
              <a:t>Экземпляры: всего:10 - №3(1),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.(8)</a:t>
            </a:r>
          </a:p>
          <a:p>
            <a:r>
              <a:rPr lang="ru-RU" sz="1800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3074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266429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484784"/>
            <a:ext cx="2016224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260648"/>
            <a:ext cx="4402832" cy="5865515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/>
              <a:t>65.373.312</a:t>
            </a:r>
          </a:p>
          <a:p>
            <a:r>
              <a:rPr lang="ru-RU" sz="2300" dirty="0" smtClean="0"/>
              <a:t>В 67</a:t>
            </a:r>
          </a:p>
          <a:p>
            <a:r>
              <a:rPr lang="ru-RU" sz="2300" dirty="0" smtClean="0"/>
              <a:t>Волгин  </a:t>
            </a:r>
            <a:r>
              <a:rPr lang="ru-RU" sz="2300" dirty="0" smtClean="0"/>
              <a:t>В. В. </a:t>
            </a:r>
          </a:p>
          <a:p>
            <a:r>
              <a:rPr lang="ru-RU" sz="2300" dirty="0" smtClean="0"/>
              <a:t>Автосервис: Производство и менеджмент : практическое пособие / В. В. Волгин. - 3-е изд. - М. : "Дашков и К", 2005. - 520 с.</a:t>
            </a:r>
          </a:p>
          <a:p>
            <a:r>
              <a:rPr lang="ru-RU" sz="2300" dirty="0" smtClean="0"/>
              <a:t>Аннотация: Эта книга входит в серию практических пособий , единственный пока в России источник профессиональной информации о современных методах организации деятельности </a:t>
            </a:r>
            <a:r>
              <a:rPr lang="ru-RU" sz="2300" dirty="0" err="1" smtClean="0"/>
              <a:t>автосервисных</a:t>
            </a:r>
            <a:r>
              <a:rPr lang="ru-RU" sz="2300" dirty="0" smtClean="0"/>
              <a:t> предприятий, маркетинга и управления.</a:t>
            </a:r>
          </a:p>
          <a:p>
            <a:r>
              <a:rPr lang="ru-RU" sz="2300" dirty="0" smtClean="0"/>
              <a:t>Экземпляры: всего:10 - </a:t>
            </a:r>
            <a:r>
              <a:rPr lang="ru-RU" sz="2300" dirty="0" err="1" smtClean="0"/>
              <a:t>Чз</a:t>
            </a:r>
            <a:r>
              <a:rPr lang="ru-RU" sz="2300" dirty="0" smtClean="0"/>
              <a:t> №2(1), </a:t>
            </a:r>
            <a:r>
              <a:rPr lang="ru-RU" sz="2300" dirty="0" err="1" smtClean="0"/>
              <a:t>аб</a:t>
            </a:r>
            <a:r>
              <a:rPr lang="ru-RU" sz="2300" dirty="0" smtClean="0"/>
              <a:t>.(9)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2664296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628800"/>
            <a:ext cx="1944216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260648"/>
            <a:ext cx="3898776" cy="586551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65.373.312</a:t>
            </a:r>
          </a:p>
          <a:p>
            <a:r>
              <a:rPr lang="ru-RU" dirty="0" smtClean="0"/>
              <a:t>В 67</a:t>
            </a:r>
          </a:p>
          <a:p>
            <a:r>
              <a:rPr lang="ru-RU" dirty="0" smtClean="0"/>
              <a:t>Волгин  </a:t>
            </a:r>
            <a:r>
              <a:rPr lang="ru-RU" dirty="0" smtClean="0"/>
              <a:t>В. В. </a:t>
            </a:r>
          </a:p>
          <a:p>
            <a:r>
              <a:rPr lang="ru-RU" dirty="0" smtClean="0"/>
              <a:t>Автосервис: Создание и сертификация : практическое пособие / В. В. Волгин. - 3-е изд. - М. : "Дашков и К", 2007. - 620 с.</a:t>
            </a:r>
          </a:p>
          <a:p>
            <a:r>
              <a:rPr lang="ru-RU" dirty="0" smtClean="0"/>
              <a:t>Аннотация: Эта книга входит в серию практических пособий , единственный пока в России источник профессиональной информации о современных методах организации деятельности </a:t>
            </a:r>
            <a:r>
              <a:rPr lang="ru-RU" dirty="0" err="1" smtClean="0"/>
              <a:t>автосервисных</a:t>
            </a:r>
            <a:r>
              <a:rPr lang="ru-RU" dirty="0" smtClean="0"/>
              <a:t> предприятий, маркетинга и управления.</a:t>
            </a:r>
          </a:p>
          <a:p>
            <a:r>
              <a:rPr lang="ru-RU" dirty="0" smtClean="0"/>
              <a:t>Экземпляры: всего:10 - </a:t>
            </a:r>
            <a:r>
              <a:rPr lang="ru-RU" dirty="0" err="1" smtClean="0"/>
              <a:t>Чз</a:t>
            </a:r>
            <a:r>
              <a:rPr lang="ru-RU" dirty="0" smtClean="0"/>
              <a:t> №2(1), </a:t>
            </a:r>
            <a:r>
              <a:rPr lang="ru-RU" dirty="0" err="1" smtClean="0"/>
              <a:t>аб</a:t>
            </a:r>
            <a:r>
              <a:rPr lang="ru-RU" dirty="0" smtClean="0"/>
              <a:t>.(9).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266429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1872208" cy="22322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65.373.312</a:t>
            </a:r>
          </a:p>
          <a:p>
            <a:r>
              <a:rPr lang="ru-RU" dirty="0" smtClean="0"/>
              <a:t>В 67</a:t>
            </a:r>
          </a:p>
          <a:p>
            <a:r>
              <a:rPr lang="ru-RU" dirty="0" smtClean="0"/>
              <a:t>Волгин</a:t>
            </a:r>
            <a:r>
              <a:rPr lang="ru-RU" dirty="0" smtClean="0"/>
              <a:t>.  В. В. </a:t>
            </a:r>
          </a:p>
          <a:p>
            <a:r>
              <a:rPr lang="ru-RU" dirty="0" smtClean="0"/>
              <a:t>Автосервис: структура и персонал : практическое пособие / В. В. Волгин. - 3-е изд. - М. : "Дашков и К", 2007. - 712 с.</a:t>
            </a:r>
          </a:p>
          <a:p>
            <a:r>
              <a:rPr lang="ru-RU" dirty="0" smtClean="0"/>
              <a:t>Аннотация: Эта книга входит в серию практических пособий , единственный пока в России источник профессиональной информации о современных методах организации деятельности </a:t>
            </a:r>
            <a:r>
              <a:rPr lang="ru-RU" dirty="0" err="1" smtClean="0"/>
              <a:t>автосервисных</a:t>
            </a:r>
            <a:r>
              <a:rPr lang="ru-RU" dirty="0" smtClean="0"/>
              <a:t> предприятий, маркетинга и управления.</a:t>
            </a:r>
          </a:p>
          <a:p>
            <a:r>
              <a:rPr lang="ru-RU" dirty="0" smtClean="0"/>
              <a:t> Экземпляры: всего:12 - </a:t>
            </a:r>
            <a:r>
              <a:rPr lang="ru-RU" dirty="0" err="1" smtClean="0"/>
              <a:t>Чз</a:t>
            </a:r>
            <a:r>
              <a:rPr lang="ru-RU" dirty="0" smtClean="0"/>
              <a:t> №2(1), </a:t>
            </a:r>
            <a:r>
              <a:rPr lang="ru-RU" dirty="0" err="1" smtClean="0"/>
              <a:t>аб</a:t>
            </a:r>
            <a:r>
              <a:rPr lang="ru-RU" dirty="0" smtClean="0"/>
              <a:t>.(11)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266429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2232248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88640"/>
            <a:ext cx="4402832" cy="61207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39.33-08я73</a:t>
            </a:r>
          </a:p>
          <a:p>
            <a:r>
              <a:rPr lang="ru-RU" dirty="0" smtClean="0"/>
              <a:t>Г 61</a:t>
            </a:r>
          </a:p>
          <a:p>
            <a:r>
              <a:rPr lang="ru-RU" dirty="0" smtClean="0"/>
              <a:t>Головин  С. Ф. </a:t>
            </a:r>
            <a:endParaRPr lang="ru-RU" dirty="0" smtClean="0"/>
          </a:p>
          <a:p>
            <a:r>
              <a:rPr lang="ru-RU" dirty="0" smtClean="0"/>
              <a:t>Технический сервис транспортных машин и оборудования : учебное пособие.; допущено УМО вузов по образованию в области транспортных машин / С. Ф. Головин. - М. : </a:t>
            </a:r>
            <a:r>
              <a:rPr lang="ru-RU" dirty="0" err="1" smtClean="0"/>
              <a:t>Альфа-М</a:t>
            </a:r>
            <a:r>
              <a:rPr lang="ru-RU" dirty="0" smtClean="0"/>
              <a:t>, 2008. - 288 с.</a:t>
            </a:r>
          </a:p>
          <a:p>
            <a:r>
              <a:rPr lang="ru-RU" dirty="0" smtClean="0"/>
              <a:t>Аннотация</a:t>
            </a:r>
            <a:r>
              <a:rPr lang="ru-RU" dirty="0" smtClean="0"/>
              <a:t>: Излагаются основные положения по проектированию программ технического сервиса (ТС) транспортных машин и требования к его эффективности. Рассматривается зарубежный опыт дистанционного мониторинга транспортных средств.</a:t>
            </a:r>
          </a:p>
          <a:p>
            <a:r>
              <a:rPr lang="ru-RU" dirty="0" smtClean="0"/>
              <a:t> Экземпляры: всего:30 - </a:t>
            </a:r>
            <a:r>
              <a:rPr lang="ru-RU" dirty="0" err="1" smtClean="0"/>
              <a:t>аб</a:t>
            </a:r>
            <a:r>
              <a:rPr lang="ru-RU" dirty="0" smtClean="0"/>
              <a:t>.(29), </a:t>
            </a:r>
            <a:r>
              <a:rPr lang="ru-RU" dirty="0" err="1" smtClean="0"/>
              <a:t>Чз</a:t>
            </a:r>
            <a:r>
              <a:rPr lang="ru-RU" dirty="0" smtClean="0"/>
              <a:t> №2(1)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C:\Users\bibl2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252028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2016224" cy="14401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92500" lnSpcReduction="10000"/>
          </a:bodyPr>
          <a:lstStyle/>
          <a:p>
            <a:r>
              <a:rPr lang="ru-RU" sz="1900" dirty="0" smtClean="0"/>
              <a:t>39.3я73</a:t>
            </a:r>
          </a:p>
          <a:p>
            <a:r>
              <a:rPr lang="ru-RU" sz="1900" dirty="0" smtClean="0"/>
              <a:t>П 80</a:t>
            </a:r>
          </a:p>
          <a:p>
            <a:r>
              <a:rPr lang="ru-RU" sz="1900" dirty="0" smtClean="0"/>
              <a:t> </a:t>
            </a:r>
          </a:p>
          <a:p>
            <a:r>
              <a:rPr lang="ru-RU" sz="1900" dirty="0" smtClean="0"/>
              <a:t>Производственно-техническая инфраструктура предприятий автосервиса : учебник / Н. И. Веревкин [и др.] ; ред. Н. А. Давыдов. - М. : Издательский центр "Академия", 2015. - 400 с.</a:t>
            </a:r>
          </a:p>
          <a:p>
            <a:r>
              <a:rPr lang="ru-RU" sz="1900" dirty="0" smtClean="0"/>
              <a:t>Аннотация: Приведены основные положения по формированию предприятий автомобильного транспорта как основы производственно-технической инфраструктуры автомобильного сервиса.</a:t>
            </a:r>
          </a:p>
          <a:p>
            <a:r>
              <a:rPr lang="ru-RU" sz="1900" dirty="0" smtClean="0"/>
              <a:t>Экземпляры: всего:15 - </a:t>
            </a:r>
            <a:r>
              <a:rPr lang="ru-RU" sz="1900" dirty="0" err="1" smtClean="0"/>
              <a:t>Чз</a:t>
            </a:r>
            <a:r>
              <a:rPr lang="ru-RU" sz="1900" dirty="0" smtClean="0"/>
              <a:t> №2(2), </a:t>
            </a:r>
            <a:r>
              <a:rPr lang="ru-RU" sz="1900" dirty="0" err="1" smtClean="0"/>
              <a:t>аб</a:t>
            </a:r>
            <a:r>
              <a:rPr lang="ru-RU" sz="1900" dirty="0" smtClean="0"/>
              <a:t>.(13).</a:t>
            </a:r>
          </a:p>
          <a:p>
            <a:r>
              <a:rPr lang="ru-RU" sz="19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5" name="Picture 3" descr="C:\Users\bibl2\Desktop\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3714750" cy="561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502</TotalTime>
  <Words>851</Words>
  <Application>Microsoft Office PowerPoint</Application>
  <PresentationFormat>Экран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75</cp:revision>
  <dcterms:modified xsi:type="dcterms:W3CDTF">2020-03-11T07:01:07Z</dcterms:modified>
</cp:coreProperties>
</file>